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0" r:id="rId5"/>
    <p:sldId id="261" r:id="rId6"/>
    <p:sldId id="262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7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48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9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20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2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12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39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4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3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E02-880C-481C-AEA0-D460049E2321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BE69-9BE6-4DCA-9992-BF937770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0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9453" y="893845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ru-RU" sz="8800" b="1" dirty="0" smtClean="0"/>
              <a:t>Песня Ветра</a:t>
            </a:r>
            <a:br>
              <a:rPr lang="ru-RU" sz="8800" b="1" dirty="0" smtClean="0"/>
            </a:br>
            <a:r>
              <a:rPr lang="ru-RU" sz="3600" i="1" dirty="0" smtClean="0"/>
              <a:t>«Дружелюбие»: классный </a:t>
            </a:r>
            <a:r>
              <a:rPr lang="ru-RU" sz="3600" i="1" dirty="0" smtClean="0"/>
              <a:t>час </a:t>
            </a:r>
            <a:r>
              <a:rPr lang="ru-RU" sz="3600" i="1" dirty="0" smtClean="0"/>
              <a:t>в начальной школе по </a:t>
            </a:r>
            <a:r>
              <a:rPr lang="ru-RU" sz="3600" i="1" dirty="0" smtClean="0"/>
              <a:t>фильму </a:t>
            </a:r>
            <a:r>
              <a:rPr lang="ru-RU" sz="3600" i="1" dirty="0" smtClean="0"/>
              <a:t>Е. Дубровской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i="1" dirty="0" smtClean="0"/>
              <a:t>Автор: </a:t>
            </a:r>
            <a:r>
              <a:rPr lang="ru-RU" b="1" i="1" dirty="0" smtClean="0"/>
              <a:t>Ю.А. Д</a:t>
            </a:r>
            <a:r>
              <a:rPr lang="ru-RU" b="1" i="1" dirty="0" smtClean="0"/>
              <a:t>АНИЛОВА</a:t>
            </a:r>
            <a:endParaRPr lang="ru-RU" b="1" i="1" dirty="0"/>
          </a:p>
          <a:p>
            <a:pPr algn="r"/>
            <a:r>
              <a:rPr lang="ru-RU" sz="2000" i="1" dirty="0" smtClean="0"/>
              <a:t>воспитатель, учитель русского языка и литературы</a:t>
            </a:r>
            <a:endParaRPr lang="ru-RU" sz="2000" i="1" dirty="0"/>
          </a:p>
          <a:p>
            <a:pPr algn="r"/>
            <a:r>
              <a:rPr lang="ru-RU" sz="2000" i="1" dirty="0"/>
              <a:t>ГКООУ «</a:t>
            </a:r>
            <a:r>
              <a:rPr lang="ru-RU" sz="2000" i="1" dirty="0" err="1"/>
              <a:t>Медновская</a:t>
            </a:r>
            <a:r>
              <a:rPr lang="ru-RU" sz="2000" i="1" dirty="0"/>
              <a:t> санаторная школа-интернат</a:t>
            </a:r>
            <a:r>
              <a:rPr lang="ru-RU" sz="2000" i="1" dirty="0" smtClean="0"/>
              <a:t>»</a:t>
            </a:r>
          </a:p>
          <a:p>
            <a:pPr algn="r"/>
            <a:r>
              <a:rPr lang="ru-RU" sz="2000" i="1" dirty="0" smtClean="0"/>
              <a:t>с</a:t>
            </a:r>
            <a:r>
              <a:rPr lang="ru-RU" sz="2000" i="1" dirty="0" smtClean="0"/>
              <a:t>. Медное Калининского района Тверской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219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846" y="2381493"/>
            <a:ext cx="5181600" cy="152229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000" i="1" dirty="0" smtClean="0"/>
              <a:t>Пос</a:t>
            </a:r>
            <a:r>
              <a:rPr lang="ru-RU" sz="4000" i="1" dirty="0" smtClean="0"/>
              <a:t>мотрите</a:t>
            </a:r>
            <a:r>
              <a:rPr lang="ru-RU" sz="4000" i="1" dirty="0"/>
              <a:t>, ветер </a:t>
            </a:r>
            <a:r>
              <a:rPr lang="ru-RU" sz="4000" i="1" dirty="0" smtClean="0"/>
              <a:t>забрал песню</a:t>
            </a:r>
            <a:r>
              <a:rPr lang="ru-RU" sz="4000" i="1" dirty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976" y="589799"/>
            <a:ext cx="3731502" cy="517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66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Рефлексия: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1" y="147789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Напишите отзыв о фильме, дома нарисуйте иллюстрацию к эпизоду, который вам  понравился </a:t>
            </a:r>
            <a:r>
              <a:rPr lang="ru-RU" sz="4000" dirty="0" smtClean="0"/>
              <a:t>больше </a:t>
            </a:r>
            <a:r>
              <a:rPr lang="ru-RU" sz="4000" dirty="0" smtClean="0"/>
              <a:t>всего.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64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6" t="-195" r="17222" b="775"/>
          <a:stretch/>
        </p:blipFill>
        <p:spPr>
          <a:xfrm>
            <a:off x="964099" y="753710"/>
            <a:ext cx="3865808" cy="530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56738" y="1715366"/>
            <a:ext cx="5257800" cy="200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Елена </a:t>
            </a:r>
            <a:r>
              <a:rPr lang="ru-RU" sz="3600" dirty="0" smtClean="0"/>
              <a:t>Дубровская</a:t>
            </a:r>
          </a:p>
          <a:p>
            <a:pPr marL="0" indent="0">
              <a:buNone/>
            </a:pPr>
            <a:r>
              <a:rPr lang="ru-RU" sz="2400" i="1" dirty="0" smtClean="0"/>
              <a:t>писатель, режиссер,</a:t>
            </a:r>
          </a:p>
          <a:p>
            <a:pPr marL="0" indent="0">
              <a:buNone/>
            </a:pPr>
            <a:r>
              <a:rPr lang="ru-RU" sz="2400" i="1" dirty="0" smtClean="0"/>
              <a:t>сценарист (С.-Петербург)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17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" t="17936" r="-369" b="783"/>
          <a:stretch/>
        </p:blipFill>
        <p:spPr>
          <a:xfrm>
            <a:off x="515154" y="365125"/>
            <a:ext cx="10934164" cy="6319434"/>
          </a:xfrm>
        </p:spPr>
      </p:pic>
    </p:spTree>
    <p:extLst>
      <p:ext uri="{BB962C8B-B14F-4D97-AF65-F5344CB8AC3E}">
        <p14:creationId xmlns:p14="http://schemas.microsoft.com/office/powerpoint/2010/main" xmlns="" val="26533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777" y="1248504"/>
            <a:ext cx="10515600" cy="339383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Дружелюбие </a:t>
            </a:r>
            <a:r>
              <a:rPr lang="ru-RU" sz="5400" dirty="0" smtClean="0"/>
              <a:t>–</a:t>
            </a:r>
          </a:p>
          <a:p>
            <a:pPr marL="0" indent="0" algn="ctr">
              <a:buNone/>
            </a:pPr>
            <a:r>
              <a:rPr lang="ru-RU" sz="5400" dirty="0" smtClean="0"/>
              <a:t> </a:t>
            </a:r>
            <a:r>
              <a:rPr lang="ru-RU" sz="5400" dirty="0"/>
              <a:t>дружеское расположение, доброжелательное </a:t>
            </a:r>
            <a:r>
              <a:rPr lang="ru-RU" sz="5400" dirty="0" smtClean="0"/>
              <a:t>отношение</a:t>
            </a:r>
          </a:p>
          <a:p>
            <a:pPr marL="0" indent="0" algn="ctr">
              <a:buNone/>
            </a:pPr>
            <a:r>
              <a:rPr lang="ru-RU" sz="5400" dirty="0" smtClean="0"/>
              <a:t>к кому-либо.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1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96" y="632119"/>
            <a:ext cx="5598404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0077" y="819522"/>
            <a:ext cx="4378569" cy="29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Джигит</a:t>
            </a:r>
            <a:r>
              <a:rPr lang="ru-RU" dirty="0" smtClean="0"/>
              <a:t> - наездник</a:t>
            </a:r>
            <a:r>
              <a:rPr lang="ru-RU" dirty="0"/>
              <a:t>, отличающийся отвагою, выносливостью, стойкостью, искусством управлять конём и владеть </a:t>
            </a:r>
            <a:r>
              <a:rPr lang="ru-RU" dirty="0" smtClean="0"/>
              <a:t>оружием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9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4754" y="1859834"/>
            <a:ext cx="5181600" cy="252459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 smtClean="0"/>
              <a:t>Батыр</a:t>
            </a:r>
            <a:r>
              <a:rPr lang="ru-RU" sz="3600" dirty="0" smtClean="0"/>
              <a:t> - выдающийся </a:t>
            </a:r>
            <a:r>
              <a:rPr lang="ru-RU" sz="3600" dirty="0"/>
              <a:t>воин у тюркских и монгольских народов, фольклорный </a:t>
            </a:r>
            <a:r>
              <a:rPr lang="ru-RU" sz="3600" dirty="0" smtClean="0"/>
              <a:t>персонаж.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256" y="669925"/>
            <a:ext cx="4968000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0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42" y="822325"/>
            <a:ext cx="5400000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8354" y="998171"/>
            <a:ext cx="444890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Юрта</a:t>
            </a:r>
            <a:r>
              <a:rPr lang="ru-RU" sz="3600" dirty="0" smtClean="0"/>
              <a:t> - переносное жилище</a:t>
            </a:r>
            <a:r>
              <a:rPr lang="ru-RU" sz="3600" dirty="0"/>
              <a:t> с войлочным </a:t>
            </a:r>
            <a:r>
              <a:rPr lang="ru-RU" sz="3600" dirty="0" smtClean="0"/>
              <a:t>покрытием у кочевых народов.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5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4093" y="1914127"/>
            <a:ext cx="5181600" cy="24234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b="1" dirty="0" err="1" smtClean="0"/>
              <a:t>Курай</a:t>
            </a:r>
            <a:r>
              <a:rPr lang="ru-RU" sz="3600" dirty="0" smtClean="0"/>
              <a:t> - башкирский и татарский духовой музыкальный инструмент</a:t>
            </a:r>
            <a:endParaRPr lang="ru-RU" sz="3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8678" y="879230"/>
            <a:ext cx="4489938" cy="431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530" y="492370"/>
            <a:ext cx="4063919" cy="545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4753" y="70509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/>
              <a:t>«Пусть </a:t>
            </a:r>
            <a:r>
              <a:rPr lang="ru-RU" sz="3200" b="1" i="1" dirty="0"/>
              <a:t>вся твоя боль уйдет с твоей песней. Пусть ветер подхватит твою песню и разнесет по всем Уральским горам. И если у кого-то такая же боль, ветер унесет и ее. Люди будут слушать твои песни </a:t>
            </a:r>
            <a:r>
              <a:rPr lang="ru-RU" sz="3200" b="1" i="1" dirty="0" smtClean="0"/>
              <a:t>и помнить</a:t>
            </a:r>
            <a:r>
              <a:rPr lang="ru-RU" sz="3200" b="1" i="1" dirty="0"/>
              <a:t>, что все мы едины — природа и </a:t>
            </a:r>
            <a:r>
              <a:rPr lang="ru-RU" sz="3200" b="1" i="1" dirty="0" smtClean="0"/>
              <a:t>человек. Все </a:t>
            </a:r>
            <a:r>
              <a:rPr lang="ru-RU" sz="3200" b="1" i="1" dirty="0"/>
              <a:t>мы — часть </a:t>
            </a:r>
            <a:r>
              <a:rPr lang="ru-RU" sz="3200" b="1" i="1" dirty="0" smtClean="0"/>
              <a:t>одного</a:t>
            </a:r>
            <a:r>
              <a:rPr lang="ru-RU" sz="3200" b="1" i="1" dirty="0" smtClean="0"/>
              <a:t>…»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980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175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Песня Ветра «Дружелюбие»: классный час в начальной школе по фильму Е. Дубровской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Рефлексия: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Ветра</dc:title>
  <dc:creator>Julia_D</dc:creator>
  <cp:lastModifiedBy>Director</cp:lastModifiedBy>
  <cp:revision>16</cp:revision>
  <dcterms:created xsi:type="dcterms:W3CDTF">2020-10-02T18:59:30Z</dcterms:created>
  <dcterms:modified xsi:type="dcterms:W3CDTF">2020-10-05T08:23:04Z</dcterms:modified>
</cp:coreProperties>
</file>